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handoutMasterIdLst>
    <p:handoutMasterId r:id="rId8"/>
  </p:handoutMasterIdLst>
  <p:sldIdLst>
    <p:sldId id="258" r:id="rId2"/>
    <p:sldId id="260" r:id="rId3"/>
    <p:sldId id="261" r:id="rId4"/>
    <p:sldId id="262" r:id="rId5"/>
    <p:sldId id="26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AB0E64-804A-4A18-8261-230F6B38175E}" v="15" dt="2024-02-05T18:19:33.962"/>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umza Sheikh" userId="a643b08e44752241" providerId="LiveId" clId="{5BAB0E64-804A-4A18-8261-230F6B38175E}"/>
    <pc:docChg chg="custSel delSld modSld">
      <pc:chgData name="Humza Sheikh" userId="a643b08e44752241" providerId="LiveId" clId="{5BAB0E64-804A-4A18-8261-230F6B38175E}" dt="2024-02-05T18:22:14.436" v="442" actId="313"/>
      <pc:docMkLst>
        <pc:docMk/>
      </pc:docMkLst>
      <pc:sldChg chg="modSp mod">
        <pc:chgData name="Humza Sheikh" userId="a643b08e44752241" providerId="LiveId" clId="{5BAB0E64-804A-4A18-8261-230F6B38175E}" dt="2024-02-05T18:22:14.436" v="442" actId="313"/>
        <pc:sldMkLst>
          <pc:docMk/>
          <pc:sldMk cId="1732698309" sldId="258"/>
        </pc:sldMkLst>
        <pc:spChg chg="mod">
          <ac:chgData name="Humza Sheikh" userId="a643b08e44752241" providerId="LiveId" clId="{5BAB0E64-804A-4A18-8261-230F6B38175E}" dt="2024-02-05T18:22:14.436" v="442" actId="313"/>
          <ac:spMkLst>
            <pc:docMk/>
            <pc:sldMk cId="1732698309" sldId="258"/>
            <ac:spMk id="2" creationId="{00000000-0000-0000-0000-000000000000}"/>
          </ac:spMkLst>
        </pc:spChg>
      </pc:sldChg>
      <pc:sldChg chg="modSp">
        <pc:chgData name="Humza Sheikh" userId="a643b08e44752241" providerId="LiveId" clId="{5BAB0E64-804A-4A18-8261-230F6B38175E}" dt="2024-02-01T15:49:39.428" v="114"/>
        <pc:sldMkLst>
          <pc:docMk/>
          <pc:sldMk cId="1440355687" sldId="260"/>
        </pc:sldMkLst>
        <pc:spChg chg="mod">
          <ac:chgData name="Humza Sheikh" userId="a643b08e44752241" providerId="LiveId" clId="{5BAB0E64-804A-4A18-8261-230F6B38175E}" dt="2024-02-01T15:49:39.428" v="114"/>
          <ac:spMkLst>
            <pc:docMk/>
            <pc:sldMk cId="1440355687" sldId="260"/>
            <ac:spMk id="13" creationId="{00000000-0000-0000-0000-000000000000}"/>
          </ac:spMkLst>
        </pc:spChg>
      </pc:sldChg>
      <pc:sldChg chg="addSp delSp modSp mod">
        <pc:chgData name="Humza Sheikh" userId="a643b08e44752241" providerId="LiveId" clId="{5BAB0E64-804A-4A18-8261-230F6B38175E}" dt="2024-02-01T15:50:28.306" v="116"/>
        <pc:sldMkLst>
          <pc:docMk/>
          <pc:sldMk cId="1848256825" sldId="261"/>
        </pc:sldMkLst>
        <pc:spChg chg="mod">
          <ac:chgData name="Humza Sheikh" userId="a643b08e44752241" providerId="LiveId" clId="{5BAB0E64-804A-4A18-8261-230F6B38175E}" dt="2024-02-01T15:50:28.306" v="116"/>
          <ac:spMkLst>
            <pc:docMk/>
            <pc:sldMk cId="1848256825" sldId="261"/>
            <ac:spMk id="2" creationId="{00000000-0000-0000-0000-000000000000}"/>
          </ac:spMkLst>
        </pc:spChg>
        <pc:spChg chg="add del mod">
          <ac:chgData name="Humza Sheikh" userId="a643b08e44752241" providerId="LiveId" clId="{5BAB0E64-804A-4A18-8261-230F6B38175E}" dt="2024-02-01T15:44:04.174" v="2" actId="931"/>
          <ac:spMkLst>
            <pc:docMk/>
            <pc:sldMk cId="1848256825" sldId="261"/>
            <ac:spMk id="4" creationId="{6E198C4D-BB0B-2718-C3F3-1BF2920A0A73}"/>
          </ac:spMkLst>
        </pc:spChg>
        <pc:spChg chg="add mod">
          <ac:chgData name="Humza Sheikh" userId="a643b08e44752241" providerId="LiveId" clId="{5BAB0E64-804A-4A18-8261-230F6B38175E}" dt="2024-02-01T15:49:07.776" v="113" actId="20577"/>
          <ac:spMkLst>
            <pc:docMk/>
            <pc:sldMk cId="1848256825" sldId="261"/>
            <ac:spMk id="7" creationId="{AAD9A69B-D9C9-8BFB-0B9F-35EAFF8F3CD9}"/>
          </ac:spMkLst>
        </pc:spChg>
        <pc:graphicFrameChg chg="del mod">
          <ac:chgData name="Humza Sheikh" userId="a643b08e44752241" providerId="LiveId" clId="{5BAB0E64-804A-4A18-8261-230F6B38175E}" dt="2024-02-01T15:43:54.606" v="1" actId="478"/>
          <ac:graphicFrameMkLst>
            <pc:docMk/>
            <pc:sldMk cId="1848256825" sldId="261"/>
            <ac:graphicFrameMk id="9" creationId="{00000000-0000-0000-0000-000000000000}"/>
          </ac:graphicFrameMkLst>
        </pc:graphicFrameChg>
        <pc:picChg chg="add mod">
          <ac:chgData name="Humza Sheikh" userId="a643b08e44752241" providerId="LiveId" clId="{5BAB0E64-804A-4A18-8261-230F6B38175E}" dt="2024-02-01T15:44:47.995" v="8" actId="14100"/>
          <ac:picMkLst>
            <pc:docMk/>
            <pc:sldMk cId="1848256825" sldId="261"/>
            <ac:picMk id="6" creationId="{DBDEBF4D-E7F2-5B16-5D4F-EB7989A871E2}"/>
          </ac:picMkLst>
        </pc:picChg>
      </pc:sldChg>
      <pc:sldChg chg="addSp delSp modSp mod">
        <pc:chgData name="Humza Sheikh" userId="a643b08e44752241" providerId="LiveId" clId="{5BAB0E64-804A-4A18-8261-230F6B38175E}" dt="2024-02-05T18:14:40.489" v="322" actId="20577"/>
        <pc:sldMkLst>
          <pc:docMk/>
          <pc:sldMk cId="880705590" sldId="262"/>
        </pc:sldMkLst>
        <pc:spChg chg="mod">
          <ac:chgData name="Humza Sheikh" userId="a643b08e44752241" providerId="LiveId" clId="{5BAB0E64-804A-4A18-8261-230F6B38175E}" dt="2024-02-01T15:53:18.820" v="197" actId="20577"/>
          <ac:spMkLst>
            <pc:docMk/>
            <pc:sldMk cId="880705590" sldId="262"/>
            <ac:spMk id="2" creationId="{00000000-0000-0000-0000-000000000000}"/>
          </ac:spMkLst>
        </pc:spChg>
        <pc:spChg chg="del">
          <ac:chgData name="Humza Sheikh" userId="a643b08e44752241" providerId="LiveId" clId="{5BAB0E64-804A-4A18-8261-230F6B38175E}" dt="2024-02-04T19:57:24.432" v="198" actId="478"/>
          <ac:spMkLst>
            <pc:docMk/>
            <pc:sldMk cId="880705590" sldId="262"/>
            <ac:spMk id="3" creationId="{00000000-0000-0000-0000-000000000000}"/>
          </ac:spMkLst>
        </pc:spChg>
        <pc:spChg chg="add del mod">
          <ac:chgData name="Humza Sheikh" userId="a643b08e44752241" providerId="LiveId" clId="{5BAB0E64-804A-4A18-8261-230F6B38175E}" dt="2024-02-05T17:06:43.363" v="200" actId="931"/>
          <ac:spMkLst>
            <pc:docMk/>
            <pc:sldMk cId="880705590" sldId="262"/>
            <ac:spMk id="5" creationId="{7CB1896F-199A-44D7-3473-6AD03BB0C6A5}"/>
          </ac:spMkLst>
        </pc:spChg>
        <pc:spChg chg="add mod">
          <ac:chgData name="Humza Sheikh" userId="a643b08e44752241" providerId="LiveId" clId="{5BAB0E64-804A-4A18-8261-230F6B38175E}" dt="2024-02-05T18:13:58.616" v="313" actId="1076"/>
          <ac:spMkLst>
            <pc:docMk/>
            <pc:sldMk cId="880705590" sldId="262"/>
            <ac:spMk id="6" creationId="{28D7F615-1F77-CD29-5F88-E6521D1521B1}"/>
          </ac:spMkLst>
        </pc:spChg>
        <pc:spChg chg="add del mod">
          <ac:chgData name="Humza Sheikh" userId="a643b08e44752241" providerId="LiveId" clId="{5BAB0E64-804A-4A18-8261-230F6B38175E}" dt="2024-02-05T17:09:09.304" v="203" actId="478"/>
          <ac:spMkLst>
            <pc:docMk/>
            <pc:sldMk cId="880705590" sldId="262"/>
            <ac:spMk id="7" creationId="{FB0D4DFA-20BA-1DA3-6ED2-5687F4E29DF0}"/>
          </ac:spMkLst>
        </pc:spChg>
        <pc:spChg chg="add mod">
          <ac:chgData name="Humza Sheikh" userId="a643b08e44752241" providerId="LiveId" clId="{5BAB0E64-804A-4A18-8261-230F6B38175E}" dt="2024-02-05T18:14:40.489" v="322" actId="20577"/>
          <ac:spMkLst>
            <pc:docMk/>
            <pc:sldMk cId="880705590" sldId="262"/>
            <ac:spMk id="8" creationId="{94FFD226-0404-B9FB-BBA5-7F0D2C928348}"/>
          </ac:spMkLst>
        </pc:spChg>
        <pc:graphicFrameChg chg="del">
          <ac:chgData name="Humza Sheikh" userId="a643b08e44752241" providerId="LiveId" clId="{5BAB0E64-804A-4A18-8261-230F6B38175E}" dt="2024-02-04T19:57:27.305" v="199" actId="478"/>
          <ac:graphicFrameMkLst>
            <pc:docMk/>
            <pc:sldMk cId="880705590" sldId="262"/>
            <ac:graphicFrameMk id="12" creationId="{00000000-0000-0000-0000-000000000000}"/>
          </ac:graphicFrameMkLst>
        </pc:graphicFrameChg>
        <pc:picChg chg="add mod">
          <ac:chgData name="Humza Sheikh" userId="a643b08e44752241" providerId="LiveId" clId="{5BAB0E64-804A-4A18-8261-230F6B38175E}" dt="2024-02-05T17:09:32.257" v="208" actId="14100"/>
          <ac:picMkLst>
            <pc:docMk/>
            <pc:sldMk cId="880705590" sldId="262"/>
            <ac:picMk id="4" creationId="{FBCBB58D-A9B9-844A-FADE-431090BA267B}"/>
          </ac:picMkLst>
        </pc:picChg>
      </pc:sldChg>
      <pc:sldChg chg="addSp delSp modSp mod">
        <pc:chgData name="Humza Sheikh" userId="a643b08e44752241" providerId="LiveId" clId="{5BAB0E64-804A-4A18-8261-230F6B38175E}" dt="2024-02-05T18:20:58.172" v="419" actId="1076"/>
        <pc:sldMkLst>
          <pc:docMk/>
          <pc:sldMk cId="2249699226" sldId="263"/>
        </pc:sldMkLst>
        <pc:spChg chg="mod">
          <ac:chgData name="Humza Sheikh" userId="a643b08e44752241" providerId="LiveId" clId="{5BAB0E64-804A-4A18-8261-230F6B38175E}" dt="2024-02-05T18:19:18.465" v="407" actId="20577"/>
          <ac:spMkLst>
            <pc:docMk/>
            <pc:sldMk cId="2249699226" sldId="263"/>
            <ac:spMk id="2" creationId="{00000000-0000-0000-0000-000000000000}"/>
          </ac:spMkLst>
        </pc:spChg>
        <pc:spChg chg="add del mod">
          <ac:chgData name="Humza Sheikh" userId="a643b08e44752241" providerId="LiveId" clId="{5BAB0E64-804A-4A18-8261-230F6B38175E}" dt="2024-02-05T18:16:12.600" v="325" actId="931"/>
          <ac:spMkLst>
            <pc:docMk/>
            <pc:sldMk cId="2249699226" sldId="263"/>
            <ac:spMk id="4" creationId="{9061CDB7-B7F2-CB6B-7955-AC678B111398}"/>
          </ac:spMkLst>
        </pc:spChg>
        <pc:spChg chg="add mod">
          <ac:chgData name="Humza Sheikh" userId="a643b08e44752241" providerId="LiveId" clId="{5BAB0E64-804A-4A18-8261-230F6B38175E}" dt="2024-02-05T18:20:58.172" v="419" actId="1076"/>
          <ac:spMkLst>
            <pc:docMk/>
            <pc:sldMk cId="2249699226" sldId="263"/>
            <ac:spMk id="10" creationId="{B43DB43D-9AEA-E36D-04A2-67ACDB8F048D}"/>
          </ac:spMkLst>
        </pc:spChg>
        <pc:graphicFrameChg chg="del">
          <ac:chgData name="Humza Sheikh" userId="a643b08e44752241" providerId="LiveId" clId="{5BAB0E64-804A-4A18-8261-230F6B38175E}" dt="2024-02-05T18:14:52.167" v="323" actId="478"/>
          <ac:graphicFrameMkLst>
            <pc:docMk/>
            <pc:sldMk cId="2249699226" sldId="263"/>
            <ac:graphicFrameMk id="8" creationId="{00000000-0000-0000-0000-000000000000}"/>
          </ac:graphicFrameMkLst>
        </pc:graphicFrameChg>
        <pc:picChg chg="add mod">
          <ac:chgData name="Humza Sheikh" userId="a643b08e44752241" providerId="LiveId" clId="{5BAB0E64-804A-4A18-8261-230F6B38175E}" dt="2024-02-05T18:18:22.580" v="346" actId="1076"/>
          <ac:picMkLst>
            <pc:docMk/>
            <pc:sldMk cId="2249699226" sldId="263"/>
            <ac:picMk id="6" creationId="{83BAB222-8AFC-8643-E092-C68AEB9E3F1D}"/>
          </ac:picMkLst>
        </pc:picChg>
        <pc:picChg chg="add mod">
          <ac:chgData name="Humza Sheikh" userId="a643b08e44752241" providerId="LiveId" clId="{5BAB0E64-804A-4A18-8261-230F6B38175E}" dt="2024-02-05T18:18:24.653" v="347" actId="1076"/>
          <ac:picMkLst>
            <pc:docMk/>
            <pc:sldMk cId="2249699226" sldId="263"/>
            <ac:picMk id="7" creationId="{94968A2A-7099-D68A-4AF6-F9E707DFA3A5}"/>
          </ac:picMkLst>
        </pc:picChg>
        <pc:picChg chg="add mod">
          <ac:chgData name="Humza Sheikh" userId="a643b08e44752241" providerId="LiveId" clId="{5BAB0E64-804A-4A18-8261-230F6B38175E}" dt="2024-02-05T18:18:26.226" v="348" actId="1076"/>
          <ac:picMkLst>
            <pc:docMk/>
            <pc:sldMk cId="2249699226" sldId="263"/>
            <ac:picMk id="9" creationId="{3D69A7BF-675D-D47A-5E58-8A7BA5FAA61D}"/>
          </ac:picMkLst>
        </pc:picChg>
      </pc:sldChg>
      <pc:sldChg chg="del">
        <pc:chgData name="Humza Sheikh" userId="a643b08e44752241" providerId="LiveId" clId="{5BAB0E64-804A-4A18-8261-230F6B38175E}" dt="2024-02-05T18:21:17.470" v="420" actId="2696"/>
        <pc:sldMkLst>
          <pc:docMk/>
          <pc:sldMk cId="3240797513" sldId="264"/>
        </pc:sldMkLst>
      </pc:sldChg>
      <pc:sldChg chg="del">
        <pc:chgData name="Humza Sheikh" userId="a643b08e44752241" providerId="LiveId" clId="{5BAB0E64-804A-4A18-8261-230F6B38175E}" dt="2024-02-05T18:21:32.867" v="425" actId="2696"/>
        <pc:sldMkLst>
          <pc:docMk/>
          <pc:sldMk cId="888304381" sldId="265"/>
        </pc:sldMkLst>
      </pc:sldChg>
      <pc:sldChg chg="del">
        <pc:chgData name="Humza Sheikh" userId="a643b08e44752241" providerId="LiveId" clId="{5BAB0E64-804A-4A18-8261-230F6B38175E}" dt="2024-02-05T18:21:30.687" v="424" actId="2696"/>
        <pc:sldMkLst>
          <pc:docMk/>
          <pc:sldMk cId="2902466307" sldId="266"/>
        </pc:sldMkLst>
      </pc:sldChg>
      <pc:sldChg chg="del">
        <pc:chgData name="Humza Sheikh" userId="a643b08e44752241" providerId="LiveId" clId="{5BAB0E64-804A-4A18-8261-230F6B38175E}" dt="2024-02-05T18:21:27.799" v="423" actId="2696"/>
        <pc:sldMkLst>
          <pc:docMk/>
          <pc:sldMk cId="3350644395" sldId="267"/>
        </pc:sldMkLst>
      </pc:sldChg>
      <pc:sldChg chg="del">
        <pc:chgData name="Humza Sheikh" userId="a643b08e44752241" providerId="LiveId" clId="{5BAB0E64-804A-4A18-8261-230F6B38175E}" dt="2024-02-05T18:21:25.687" v="422" actId="2696"/>
        <pc:sldMkLst>
          <pc:docMk/>
          <pc:sldMk cId="1457430339" sldId="268"/>
        </pc:sldMkLst>
      </pc:sldChg>
      <pc:sldChg chg="del">
        <pc:chgData name="Humza Sheikh" userId="a643b08e44752241" providerId="LiveId" clId="{5BAB0E64-804A-4A18-8261-230F6B38175E}" dt="2024-02-05T18:21:22.750" v="421" actId="2696"/>
        <pc:sldMkLst>
          <pc:docMk/>
          <pc:sldMk cId="3734198996" sldId="26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2/5/2024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2/5/2024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2/5/2024</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2/5/2024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2/5/2024</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2/5/2024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2/5/2024</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2/5/2024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2/5/2024</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2/5/2024</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2/5/2024</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2/5/2024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2/5/2024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2/5/2024</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Backhoe Inspection: Feedback (Screenshots)</a:t>
            </a:r>
          </a:p>
        </p:txBody>
      </p:sp>
      <p:sp>
        <p:nvSpPr>
          <p:cNvPr id="3" name="Subtitle 2"/>
          <p:cNvSpPr>
            <a:spLocks noGrp="1"/>
          </p:cNvSpPr>
          <p:nvPr>
            <p:ph type="subTitle" idx="1"/>
          </p:nvPr>
        </p:nvSpPr>
        <p:spPr/>
        <p:txBody>
          <a:bodyPr/>
          <a:lstStyle/>
          <a:p>
            <a:r>
              <a:rPr lang="en-US" dirty="0"/>
              <a:t>By: Humza Sheikh</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Screenshots Of The Problems</a:t>
            </a:r>
          </a:p>
        </p:txBody>
      </p:sp>
      <p:pic>
        <p:nvPicPr>
          <p:cNvPr id="5" name="Content Placeholder 4" descr="A screenshot of a computer game&#10;&#10;Description automatically generated">
            <a:extLst>
              <a:ext uri="{FF2B5EF4-FFF2-40B4-BE49-F238E27FC236}">
                <a16:creationId xmlns:a16="http://schemas.microsoft.com/office/drawing/2014/main" id="{2AB577FA-256A-FE0C-400C-793FCB7BFD9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57290" y="1828456"/>
            <a:ext cx="8022566" cy="5029544"/>
          </a:xfrm>
          <a:prstGeom prst="rect">
            <a:avLst/>
          </a:prstGeom>
        </p:spPr>
      </p:pic>
      <p:sp>
        <p:nvSpPr>
          <p:cNvPr id="6" name="TextBox 5">
            <a:extLst>
              <a:ext uri="{FF2B5EF4-FFF2-40B4-BE49-F238E27FC236}">
                <a16:creationId xmlns:a16="http://schemas.microsoft.com/office/drawing/2014/main" id="{3C0982A7-E8D6-7292-14AB-3D0228AB1E58}"/>
              </a:ext>
            </a:extLst>
          </p:cNvPr>
          <p:cNvSpPr txBox="1"/>
          <p:nvPr/>
        </p:nvSpPr>
        <p:spPr>
          <a:xfrm>
            <a:off x="0" y="1828456"/>
            <a:ext cx="4057290" cy="5355312"/>
          </a:xfrm>
          <a:prstGeom prst="rect">
            <a:avLst/>
          </a:prstGeom>
          <a:noFill/>
        </p:spPr>
        <p:txBody>
          <a:bodyPr wrap="square" rtlCol="0">
            <a:spAutoFit/>
          </a:bodyPr>
          <a:lstStyle/>
          <a:p>
            <a:pPr marL="285750" indent="-285750">
              <a:buFont typeface="Arial" panose="020B0604020202020204" pitchFamily="34" charset="0"/>
              <a:buChar char="•"/>
            </a:pPr>
            <a:r>
              <a:rPr lang="en-CA" dirty="0"/>
              <a:t>There is no dedicated exit button</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endParaRPr lang="en-CA" dirty="0"/>
          </a:p>
        </p:txBody>
      </p:sp>
      <p:sp>
        <p:nvSpPr>
          <p:cNvPr id="7" name="TextBox 6">
            <a:extLst>
              <a:ext uri="{FF2B5EF4-FFF2-40B4-BE49-F238E27FC236}">
                <a16:creationId xmlns:a16="http://schemas.microsoft.com/office/drawing/2014/main" id="{8F280B1F-FA84-0DC8-9FD6-BFCC02E8074E}"/>
              </a:ext>
            </a:extLst>
          </p:cNvPr>
          <p:cNvSpPr txBox="1"/>
          <p:nvPr/>
        </p:nvSpPr>
        <p:spPr>
          <a:xfrm>
            <a:off x="5011947" y="3010619"/>
            <a:ext cx="629728" cy="369332"/>
          </a:xfrm>
          <a:prstGeom prst="rect">
            <a:avLst/>
          </a:prstGeom>
          <a:noFill/>
        </p:spPr>
        <p:txBody>
          <a:bodyPr wrap="square" rtlCol="0">
            <a:spAutoFit/>
          </a:bodyPr>
          <a:lstStyle/>
          <a:p>
            <a:endParaRPr lang="en-CA"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Of The Problems</a:t>
            </a:r>
          </a:p>
        </p:txBody>
      </p:sp>
      <p:pic>
        <p:nvPicPr>
          <p:cNvPr id="6" name="Content Placeholder 5" descr="A steering wheel in a vehicle&#10;&#10;Description automatically generated">
            <a:extLst>
              <a:ext uri="{FF2B5EF4-FFF2-40B4-BE49-F238E27FC236}">
                <a16:creationId xmlns:a16="http://schemas.microsoft.com/office/drawing/2014/main" id="{DBDEBF4D-E7F2-5B16-5D4F-EB7989A871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00583" y="1828456"/>
            <a:ext cx="8691418" cy="5029544"/>
          </a:xfrm>
        </p:spPr>
      </p:pic>
      <p:sp>
        <p:nvSpPr>
          <p:cNvPr id="7" name="TextBox 6">
            <a:extLst>
              <a:ext uri="{FF2B5EF4-FFF2-40B4-BE49-F238E27FC236}">
                <a16:creationId xmlns:a16="http://schemas.microsoft.com/office/drawing/2014/main" id="{AAD9A69B-D9C9-8BFB-0B9F-35EAFF8F3CD9}"/>
              </a:ext>
            </a:extLst>
          </p:cNvPr>
          <p:cNvSpPr txBox="1"/>
          <p:nvPr/>
        </p:nvSpPr>
        <p:spPr>
          <a:xfrm>
            <a:off x="166255" y="2059709"/>
            <a:ext cx="3334328" cy="923330"/>
          </a:xfrm>
          <a:prstGeom prst="rect">
            <a:avLst/>
          </a:prstGeom>
          <a:noFill/>
        </p:spPr>
        <p:txBody>
          <a:bodyPr wrap="square" rtlCol="0">
            <a:spAutoFit/>
          </a:bodyPr>
          <a:lstStyle/>
          <a:p>
            <a:pPr marL="285750" indent="-285750">
              <a:buFont typeface="Arial" panose="020B0604020202020204" pitchFamily="34" charset="0"/>
              <a:buChar char="•"/>
            </a:pPr>
            <a:r>
              <a:rPr lang="en-CA" dirty="0"/>
              <a:t>The texture on labels on the button in the interior need to be cleaned up</a:t>
            </a:r>
          </a:p>
        </p:txBody>
      </p:sp>
    </p:spTree>
    <p:extLst>
      <p:ext uri="{BB962C8B-B14F-4D97-AF65-F5344CB8AC3E}">
        <p14:creationId xmlns:p14="http://schemas.microsoft.com/office/powerpoint/2010/main" val="184825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a:t>
            </a:r>
            <a:r>
              <a:rPr lang="en-US"/>
              <a:t>of Suggestions</a:t>
            </a:r>
            <a:endParaRPr lang="en-US" dirty="0"/>
          </a:p>
        </p:txBody>
      </p:sp>
      <p:pic>
        <p:nvPicPr>
          <p:cNvPr id="4" name="Content Placeholder 3" descr="A screen shot of a device&#10;&#10;Description automatically generated">
            <a:extLst>
              <a:ext uri="{FF2B5EF4-FFF2-40B4-BE49-F238E27FC236}">
                <a16:creationId xmlns:a16="http://schemas.microsoft.com/office/drawing/2014/main" id="{FBCBB58D-A9B9-844A-FADE-431090BA267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786998" y="1828456"/>
            <a:ext cx="8405002" cy="4969799"/>
          </a:xfrm>
        </p:spPr>
      </p:pic>
      <p:sp>
        <p:nvSpPr>
          <p:cNvPr id="6" name="TextBox 5">
            <a:extLst>
              <a:ext uri="{FF2B5EF4-FFF2-40B4-BE49-F238E27FC236}">
                <a16:creationId xmlns:a16="http://schemas.microsoft.com/office/drawing/2014/main" id="{28D7F615-1F77-CD29-5F88-E6521D1521B1}"/>
              </a:ext>
            </a:extLst>
          </p:cNvPr>
          <p:cNvSpPr txBox="1"/>
          <p:nvPr/>
        </p:nvSpPr>
        <p:spPr>
          <a:xfrm>
            <a:off x="10184921" y="1828456"/>
            <a:ext cx="2007079" cy="1477328"/>
          </a:xfrm>
          <a:prstGeom prst="rect">
            <a:avLst/>
          </a:prstGeom>
          <a:solidFill>
            <a:schemeClr val="tx2">
              <a:lumMod val="85000"/>
              <a:lumOff val="15000"/>
            </a:schemeClr>
          </a:solidFill>
        </p:spPr>
        <p:txBody>
          <a:bodyPr wrap="square" rtlCol="0">
            <a:spAutoFit/>
          </a:bodyPr>
          <a:lstStyle/>
          <a:p>
            <a:r>
              <a:rPr lang="en-CA" dirty="0">
                <a:solidFill>
                  <a:schemeClr val="bg2"/>
                </a:solidFill>
              </a:rPr>
              <a:t>Task Lists (0/4):</a:t>
            </a:r>
          </a:p>
          <a:p>
            <a:pPr marL="285750" indent="-285750">
              <a:buFont typeface="Arial" panose="020B0604020202020204" pitchFamily="34" charset="0"/>
              <a:buChar char="•"/>
            </a:pPr>
            <a:r>
              <a:rPr lang="en-CA" dirty="0">
                <a:solidFill>
                  <a:schemeClr val="bg2"/>
                </a:solidFill>
              </a:rPr>
              <a:t>Top Beacon light</a:t>
            </a:r>
          </a:p>
          <a:p>
            <a:pPr marL="285750" indent="-285750">
              <a:buFont typeface="Arial" panose="020B0604020202020204" pitchFamily="34" charset="0"/>
              <a:buChar char="•"/>
            </a:pPr>
            <a:r>
              <a:rPr lang="en-CA" dirty="0">
                <a:solidFill>
                  <a:schemeClr val="bg2"/>
                </a:solidFill>
              </a:rPr>
              <a:t>Front lights</a:t>
            </a:r>
          </a:p>
          <a:p>
            <a:pPr marL="285750" indent="-285750">
              <a:buFont typeface="Arial" panose="020B0604020202020204" pitchFamily="34" charset="0"/>
              <a:buChar char="•"/>
            </a:pPr>
            <a:r>
              <a:rPr lang="en-CA" dirty="0">
                <a:solidFill>
                  <a:schemeClr val="bg2"/>
                </a:solidFill>
              </a:rPr>
              <a:t>Hazard lights</a:t>
            </a:r>
          </a:p>
          <a:p>
            <a:pPr marL="285750" indent="-285750">
              <a:buFont typeface="Arial" panose="020B0604020202020204" pitchFamily="34" charset="0"/>
              <a:buChar char="•"/>
            </a:pPr>
            <a:r>
              <a:rPr lang="en-CA" dirty="0">
                <a:solidFill>
                  <a:schemeClr val="bg2"/>
                </a:solidFill>
              </a:rPr>
              <a:t>Rear lights</a:t>
            </a:r>
          </a:p>
        </p:txBody>
      </p:sp>
      <p:sp>
        <p:nvSpPr>
          <p:cNvPr id="8" name="TextBox 7">
            <a:extLst>
              <a:ext uri="{FF2B5EF4-FFF2-40B4-BE49-F238E27FC236}">
                <a16:creationId xmlns:a16="http://schemas.microsoft.com/office/drawing/2014/main" id="{94FFD226-0404-B9FB-BBA5-7F0D2C928348}"/>
              </a:ext>
            </a:extLst>
          </p:cNvPr>
          <p:cNvSpPr txBox="1"/>
          <p:nvPr/>
        </p:nvSpPr>
        <p:spPr>
          <a:xfrm>
            <a:off x="0" y="1828456"/>
            <a:ext cx="3786998" cy="369332"/>
          </a:xfrm>
          <a:prstGeom prst="rect">
            <a:avLst/>
          </a:prstGeom>
          <a:noFill/>
        </p:spPr>
        <p:txBody>
          <a:bodyPr wrap="square" rtlCol="0">
            <a:spAutoFit/>
          </a:bodyPr>
          <a:lstStyle/>
          <a:p>
            <a:pPr marL="285750" indent="-285750">
              <a:buFont typeface="Arial" panose="020B0604020202020204" pitchFamily="34" charset="0"/>
              <a:buChar char="•"/>
            </a:pPr>
            <a:r>
              <a:rPr lang="en-US" dirty="0"/>
              <a:t>Having checklist of the current task.</a:t>
            </a:r>
            <a:endParaRPr lang="en-CA" dirty="0"/>
          </a:p>
        </p:txBody>
      </p:sp>
    </p:spTree>
    <p:extLst>
      <p:ext uri="{BB962C8B-B14F-4D97-AF65-F5344CB8AC3E}">
        <p14:creationId xmlns:p14="http://schemas.microsoft.com/office/powerpoint/2010/main" val="880705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of Suggestions</a:t>
            </a:r>
          </a:p>
        </p:txBody>
      </p:sp>
      <p:pic>
        <p:nvPicPr>
          <p:cNvPr id="6" name="Content Placeholder 5" descr="A steering wheel on a machine&#10;&#10;Description automatically generated">
            <a:extLst>
              <a:ext uri="{FF2B5EF4-FFF2-40B4-BE49-F238E27FC236}">
                <a16:creationId xmlns:a16="http://schemas.microsoft.com/office/drawing/2014/main" id="{83BAB222-8AFC-8643-E092-C68AEB9E3F1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639" y="3774478"/>
            <a:ext cx="3689350" cy="261717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94968A2A-7099-D68A-4AF6-F9E707DFA3A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155386" y="3774479"/>
            <a:ext cx="3688400" cy="261717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a:extLst>
              <a:ext uri="{FF2B5EF4-FFF2-40B4-BE49-F238E27FC236}">
                <a16:creationId xmlns:a16="http://schemas.microsoft.com/office/drawing/2014/main" id="{3D69A7BF-675D-D47A-5E58-8A7BA5FAA61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429013" y="3774479"/>
            <a:ext cx="3688400" cy="261717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0" name="TextBox 9">
            <a:extLst>
              <a:ext uri="{FF2B5EF4-FFF2-40B4-BE49-F238E27FC236}">
                <a16:creationId xmlns:a16="http://schemas.microsoft.com/office/drawing/2014/main" id="{B43DB43D-9AEA-E36D-04A2-67ACDB8F048D}"/>
              </a:ext>
            </a:extLst>
          </p:cNvPr>
          <p:cNvSpPr txBox="1"/>
          <p:nvPr/>
        </p:nvSpPr>
        <p:spPr>
          <a:xfrm>
            <a:off x="0" y="2052743"/>
            <a:ext cx="12192000" cy="646331"/>
          </a:xfrm>
          <a:prstGeom prst="rect">
            <a:avLst/>
          </a:prstGeom>
          <a:noFill/>
        </p:spPr>
        <p:txBody>
          <a:bodyPr wrap="square" rtlCol="0">
            <a:spAutoFit/>
          </a:bodyPr>
          <a:lstStyle/>
          <a:p>
            <a:pPr marL="285750" indent="-285750">
              <a:buFont typeface="Arial" panose="020B0604020202020204" pitchFamily="34" charset="0"/>
              <a:buChar char="•"/>
            </a:pPr>
            <a:r>
              <a:rPr lang="en-US" dirty="0"/>
              <a:t>Make sure the highlight color is consistence, when highlighting individual part its yellow or blue and when it’s small individual part, it highlights it in yellow or blue. So, make sure the highlight color is one color for consistence.</a:t>
            </a:r>
            <a:endParaRPr lang="en-CA" dirty="0"/>
          </a:p>
        </p:txBody>
      </p:sp>
    </p:spTree>
    <p:extLst>
      <p:ext uri="{BB962C8B-B14F-4D97-AF65-F5344CB8AC3E}">
        <p14:creationId xmlns:p14="http://schemas.microsoft.com/office/powerpoint/2010/main" val="2249699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130</TotalTime>
  <Words>111</Words>
  <Application>Microsoft Office PowerPoint</Application>
  <PresentationFormat>Widescreen</PresentationFormat>
  <Paragraphs>31</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Wingdings</vt:lpstr>
      <vt:lpstr>Educational subjects 16x9</vt:lpstr>
      <vt:lpstr>Backhoe Inspection: Feedback (Screenshots)</vt:lpstr>
      <vt:lpstr>Screenshots Of The Problems</vt:lpstr>
      <vt:lpstr>Screenshots Of The Problems</vt:lpstr>
      <vt:lpstr>Screenshots of Suggestions</vt:lpstr>
      <vt:lpstr>Screenshots of Suggestions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Backhoe Inspection: Feedback</dc:title>
  <dc:creator>Humza Sheikh</dc:creator>
  <cp:lastModifiedBy>Humza Sheikh</cp:lastModifiedBy>
  <cp:revision>1</cp:revision>
  <dcterms:created xsi:type="dcterms:W3CDTF">2024-01-31T18:59:10Z</dcterms:created>
  <dcterms:modified xsi:type="dcterms:W3CDTF">2024-02-05T18:22:16Z</dcterms:modified>
</cp:coreProperties>
</file>

<file path=docProps/thumbnail.jpeg>
</file>